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4E2"/>
    <a:srgbClr val="002060"/>
    <a:srgbClr val="0041C4"/>
    <a:srgbClr val="002E8A"/>
    <a:srgbClr val="003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>
        <p:scale>
          <a:sx n="33" d="100"/>
          <a:sy n="33" d="100"/>
        </p:scale>
        <p:origin x="2796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89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31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81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2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3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4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86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668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4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365A-5717-4081-8D59-F749FB974A14}" type="datetimeFigureOut">
              <a:rPr lang="ko-KR" altLang="en-US" smtClean="0"/>
              <a:t>2019-05-17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5E633-0CFE-4532-A6C9-215F49AF2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8.jpeg"/><Relationship Id="rId3" Type="http://schemas.openxmlformats.org/officeDocument/2006/relationships/image" Target="../media/image12.png"/><Relationship Id="rId7" Type="http://schemas.openxmlformats.org/officeDocument/2006/relationships/image" Target="../media/image1.jpeg"/><Relationship Id="rId12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microsoft.com/office/2007/relationships/hdphoto" Target="../media/hdphoto1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27.jpeg"/><Relationship Id="rId18" Type="http://schemas.openxmlformats.org/officeDocument/2006/relationships/image" Target="../media/image46.jpeg"/><Relationship Id="rId3" Type="http://schemas.openxmlformats.org/officeDocument/2006/relationships/image" Target="../media/image16.png"/><Relationship Id="rId7" Type="http://schemas.openxmlformats.org/officeDocument/2006/relationships/image" Target="../media/image42.jpeg"/><Relationship Id="rId12" Type="http://schemas.openxmlformats.org/officeDocument/2006/relationships/image" Target="../media/image18.jpeg"/><Relationship Id="rId17" Type="http://schemas.openxmlformats.org/officeDocument/2006/relationships/image" Target="../media/image28.jpeg"/><Relationship Id="rId2" Type="http://schemas.openxmlformats.org/officeDocument/2006/relationships/image" Target="../media/image40.jpeg"/><Relationship Id="rId16" Type="http://schemas.openxmlformats.org/officeDocument/2006/relationships/image" Target="../media/image31.pn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45.jpeg"/><Relationship Id="rId5" Type="http://schemas.openxmlformats.org/officeDocument/2006/relationships/image" Target="../media/image41.png"/><Relationship Id="rId15" Type="http://schemas.openxmlformats.org/officeDocument/2006/relationships/image" Target="../media/image29.jpeg"/><Relationship Id="rId10" Type="http://schemas.openxmlformats.org/officeDocument/2006/relationships/image" Target="../media/image44.jpeg"/><Relationship Id="rId19" Type="http://schemas.openxmlformats.org/officeDocument/2006/relationships/image" Target="../media/image47.jpeg"/><Relationship Id="rId4" Type="http://schemas.microsoft.com/office/2007/relationships/hdphoto" Target="../media/hdphoto1.wdp"/><Relationship Id="rId9" Type="http://schemas.openxmlformats.org/officeDocument/2006/relationships/image" Target="../media/image43.jpeg"/><Relationship Id="rId1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8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338354" cy="22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55" y="1"/>
            <a:ext cx="3920198" cy="22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05942"/>
            <a:ext cx="1970642" cy="19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43" y="2205942"/>
            <a:ext cx="3867355" cy="19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97" y="2205941"/>
            <a:ext cx="2621936" cy="19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52" y="0"/>
            <a:ext cx="3921671" cy="22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33" y="2205940"/>
            <a:ext cx="3720290" cy="25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56" y="4172392"/>
            <a:ext cx="4781877" cy="252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33" y="4748125"/>
            <a:ext cx="3179098" cy="21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pace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" y="4172391"/>
            <a:ext cx="3673753" cy="206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46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17" y="1686954"/>
            <a:ext cx="4552950" cy="952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1686954"/>
            <a:ext cx="4552950" cy="952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59" y="337620"/>
            <a:ext cx="2045280" cy="4531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1023228"/>
            <a:ext cx="2045280" cy="4531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2" y="337621"/>
            <a:ext cx="2045280" cy="45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76" y="337621"/>
            <a:ext cx="2045280" cy="453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817" y="337621"/>
            <a:ext cx="2045280" cy="4531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59" y="1023228"/>
            <a:ext cx="2045280" cy="4531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37621"/>
            <a:ext cx="2045280" cy="453146"/>
          </a:xfrm>
          <a:prstGeom prst="rect">
            <a:avLst/>
          </a:prstGeom>
        </p:spPr>
      </p:pic>
      <p:pic>
        <p:nvPicPr>
          <p:cNvPr id="14" name="Picture 2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" y="2850034"/>
            <a:ext cx="4338354" cy="22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" r="7479" b="19900"/>
          <a:stretch/>
        </p:blipFill>
        <p:spPr>
          <a:xfrm>
            <a:off x="-295275" y="3934085"/>
            <a:ext cx="12058650" cy="2415297"/>
          </a:xfrm>
          <a:prstGeom prst="rect">
            <a:avLst/>
          </a:prstGeom>
        </p:spPr>
      </p:pic>
      <p:pic>
        <p:nvPicPr>
          <p:cNvPr id="15" name="Picture 18" descr="spac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2" b="41868"/>
          <a:stretch/>
        </p:blipFill>
        <p:spPr bwMode="auto">
          <a:xfrm>
            <a:off x="46519" y="6778173"/>
            <a:ext cx="11920055" cy="2032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6518" y="6778173"/>
            <a:ext cx="11920055" cy="2028920"/>
          </a:xfrm>
          <a:prstGeom prst="round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46517" y="6775094"/>
            <a:ext cx="11920055" cy="2032000"/>
          </a:xfrm>
          <a:prstGeom prst="diamond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83088" y="2676235"/>
            <a:ext cx="9639823" cy="2509539"/>
            <a:chOff x="-920796" y="3352576"/>
            <a:chExt cx="12674646" cy="3299595"/>
          </a:xfrm>
        </p:grpSpPr>
        <p:pic>
          <p:nvPicPr>
            <p:cNvPr id="2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43" b="37794"/>
            <a:stretch/>
          </p:blipFill>
          <p:spPr bwMode="auto">
            <a:xfrm>
              <a:off x="-109509" y="4145852"/>
              <a:ext cx="11806662" cy="195943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-166205" y="4111107"/>
              <a:ext cx="11920055" cy="2028920"/>
            </a:xfrm>
            <a:prstGeom prst="roundRect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-920796" y="3352576"/>
              <a:ext cx="2946695" cy="32995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3" b="37794"/>
          <a:stretch/>
        </p:blipFill>
        <p:spPr bwMode="auto">
          <a:xfrm>
            <a:off x="1516709" y="5729426"/>
            <a:ext cx="8979669" cy="14902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30743" r="85176" b="37794"/>
          <a:stretch/>
        </p:blipFill>
        <p:spPr bwMode="auto">
          <a:xfrm>
            <a:off x="1774825" y="5715646"/>
            <a:ext cx="1073150" cy="1490264"/>
          </a:xfrm>
          <a:prstGeom prst="parallelogram">
            <a:avLst>
              <a:gd name="adj" fmla="val 60792"/>
            </a:avLst>
          </a:prstGeom>
          <a:solidFill>
            <a:schemeClr val="bg1"/>
          </a:solidFill>
          <a:extLst/>
        </p:spPr>
      </p:pic>
      <p:pic>
        <p:nvPicPr>
          <p:cNvPr id="3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2688728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3602631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30743" r="85176" b="37794"/>
          <a:stretch/>
        </p:blipFill>
        <p:spPr bwMode="auto">
          <a:xfrm>
            <a:off x="4516534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6344340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8172146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30743" r="85176" b="37794"/>
          <a:stretch/>
        </p:blipFill>
        <p:spPr bwMode="auto">
          <a:xfrm>
            <a:off x="5430437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7258243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1" t="30140" r="74498" b="38397"/>
          <a:stretch/>
        </p:blipFill>
        <p:spPr bwMode="auto">
          <a:xfrm>
            <a:off x="9086051" y="5715646"/>
            <a:ext cx="1073150" cy="1490264"/>
          </a:xfrm>
          <a:prstGeom prst="parallelogram">
            <a:avLst>
              <a:gd name="adj" fmla="val 607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825238" y="5114168"/>
            <a:ext cx="9639823" cy="2509539"/>
            <a:chOff x="-920796" y="3352576"/>
            <a:chExt cx="12674646" cy="3299595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-166205" y="4111107"/>
              <a:ext cx="11920055" cy="2028920"/>
            </a:xfrm>
            <a:prstGeom prst="roundRect">
              <a:avLst/>
            </a:prstGeom>
            <a:noFill/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-920796" y="3352576"/>
              <a:ext cx="2946695" cy="329959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타원 43"/>
          <p:cNvSpPr/>
          <p:nvPr/>
        </p:nvSpPr>
        <p:spPr>
          <a:xfrm>
            <a:off x="10141532" y="419193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141532" y="419193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2609736" y="329006"/>
            <a:ext cx="1868698" cy="405098"/>
            <a:chOff x="-825390" y="3735082"/>
            <a:chExt cx="12579240" cy="2726936"/>
          </a:xfrm>
        </p:grpSpPr>
        <p:pic>
          <p:nvPicPr>
            <p:cNvPr id="47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43" b="37794"/>
            <a:stretch/>
          </p:blipFill>
          <p:spPr bwMode="auto">
            <a:xfrm>
              <a:off x="-109510" y="4145854"/>
              <a:ext cx="11806660" cy="195943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-166205" y="4111107"/>
              <a:ext cx="11920055" cy="2028920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-825390" y="3735082"/>
              <a:ext cx="2435288" cy="272693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222" y="2001400"/>
            <a:ext cx="224790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6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l="153" t="49498" r="54569" b="42912"/>
          <a:stretch/>
        </p:blipFill>
        <p:spPr>
          <a:xfrm>
            <a:off x="5099050" y="5242294"/>
            <a:ext cx="1797050" cy="301256"/>
          </a:xfrm>
          <a:prstGeom prst="roundRect">
            <a:avLst/>
          </a:prstGeom>
        </p:spPr>
      </p:pic>
      <p:pic>
        <p:nvPicPr>
          <p:cNvPr id="5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3" b="37794"/>
          <a:stretch/>
        </p:blipFill>
        <p:spPr bwMode="auto">
          <a:xfrm>
            <a:off x="5129213" y="5246840"/>
            <a:ext cx="1763223" cy="292624"/>
          </a:xfrm>
          <a:prstGeom prst="roundRect">
            <a:avLst/>
          </a:prstGeom>
          <a:noFill/>
          <a:effectLst>
            <a:glow>
              <a:schemeClr val="accent1"/>
            </a:glow>
          </a:effectLst>
          <a:extLst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15898" t="44247" r="53405" b="50615"/>
          <a:stretch/>
        </p:blipFill>
        <p:spPr>
          <a:xfrm>
            <a:off x="4124325" y="3753074"/>
            <a:ext cx="1764510" cy="295052"/>
          </a:xfrm>
          <a:prstGeom prst="round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5463" t="38684" r="50588" b="53851"/>
          <a:stretch/>
        </p:blipFill>
        <p:spPr>
          <a:xfrm>
            <a:off x="3148012" y="1813617"/>
            <a:ext cx="1745861" cy="29624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615110" y="1603163"/>
            <a:ext cx="3969879" cy="3969879"/>
            <a:chOff x="7795558" y="1783611"/>
            <a:chExt cx="3608981" cy="3608981"/>
          </a:xfrm>
        </p:grpSpPr>
        <p:sp>
          <p:nvSpPr>
            <p:cNvPr id="6" name="타원 5"/>
            <p:cNvSpPr/>
            <p:nvPr/>
          </p:nvSpPr>
          <p:spPr>
            <a:xfrm>
              <a:off x="7795558" y="1783611"/>
              <a:ext cx="3608981" cy="360898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8367558" y="2355611"/>
              <a:ext cx="2464983" cy="2464983"/>
            </a:xfrm>
            <a:prstGeom prst="ellipse">
              <a:avLst/>
            </a:prstGeom>
            <a:solidFill>
              <a:srgbClr val="002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8904340" y="2892393"/>
              <a:ext cx="1391418" cy="1391418"/>
            </a:xfrm>
            <a:prstGeom prst="ellipse">
              <a:avLst/>
            </a:prstGeom>
            <a:solidFill>
              <a:srgbClr val="004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033599" y="1757756"/>
            <a:ext cx="1868698" cy="405098"/>
            <a:chOff x="3033599" y="1757756"/>
            <a:chExt cx="1868698" cy="40509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3131524" y="1813616"/>
              <a:ext cx="1770773" cy="301405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3033599" y="1757756"/>
              <a:ext cx="361772" cy="4050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5463" t="49307" r="50588" b="44452"/>
          <a:stretch/>
        </p:blipFill>
        <p:spPr>
          <a:xfrm>
            <a:off x="3214485" y="2578100"/>
            <a:ext cx="1745861" cy="247649"/>
          </a:xfrm>
          <a:prstGeom prst="round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019237" y="3696094"/>
            <a:ext cx="1868698" cy="405098"/>
            <a:chOff x="3033599" y="1757756"/>
            <a:chExt cx="1868698" cy="40509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131524" y="1813616"/>
              <a:ext cx="1770773" cy="301405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3033599" y="1757756"/>
              <a:ext cx="361772" cy="4050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space titl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63" b="-88"/>
          <a:stretch/>
        </p:blipFill>
        <p:spPr bwMode="auto">
          <a:xfrm>
            <a:off x="4125787" y="3116856"/>
            <a:ext cx="1756097" cy="28813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9"/>
          <a:srcRect l="1888" t="33468" r="44591" b="57607"/>
          <a:stretch/>
        </p:blipFill>
        <p:spPr>
          <a:xfrm>
            <a:off x="4186237" y="4695826"/>
            <a:ext cx="1755457" cy="293295"/>
          </a:xfrm>
          <a:prstGeom prst="round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4076387" y="4634307"/>
            <a:ext cx="1868698" cy="405098"/>
            <a:chOff x="3033599" y="1757756"/>
            <a:chExt cx="1868698" cy="405098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131524" y="1813616"/>
              <a:ext cx="1770773" cy="301405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3033599" y="1757756"/>
              <a:ext cx="361772" cy="4050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5028887" y="5186757"/>
            <a:ext cx="1868698" cy="405098"/>
            <a:chOff x="3033599" y="1757756"/>
            <a:chExt cx="1868698" cy="405098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3131524" y="1813616"/>
              <a:ext cx="1770773" cy="301405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3033599" y="1757756"/>
              <a:ext cx="361772" cy="4050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rcRect l="973" t="49498" r="54569" b="42912"/>
          <a:stretch/>
        </p:blipFill>
        <p:spPr>
          <a:xfrm>
            <a:off x="5229700" y="5691949"/>
            <a:ext cx="1764506" cy="301256"/>
          </a:xfrm>
          <a:prstGeom prst="roundRect">
            <a:avLst/>
          </a:prstGeom>
        </p:spPr>
      </p:pic>
      <p:pic>
        <p:nvPicPr>
          <p:cNvPr id="54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3" b="37794"/>
          <a:stretch/>
        </p:blipFill>
        <p:spPr bwMode="auto">
          <a:xfrm>
            <a:off x="5228127" y="5993205"/>
            <a:ext cx="1763223" cy="292624"/>
          </a:xfrm>
          <a:prstGeom prst="roundRect">
            <a:avLst/>
          </a:prstGeom>
          <a:noFill/>
          <a:effectLst>
            <a:glow>
              <a:schemeClr val="accent1"/>
            </a:glow>
          </a:effectLst>
          <a:extLst/>
        </p:spPr>
      </p:pic>
      <p:pic>
        <p:nvPicPr>
          <p:cNvPr id="1028" name="Picture 4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51" y="3059265"/>
            <a:ext cx="1096420" cy="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059" y="1811825"/>
            <a:ext cx="1507577" cy="11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67" y="132570"/>
            <a:ext cx="2427967" cy="13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444" y="159668"/>
            <a:ext cx="2137013" cy="120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ce title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862" y="3049567"/>
            <a:ext cx="2643873" cy="129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7615" y="902481"/>
            <a:ext cx="3370682" cy="59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ì í ì°ì£¼ ë°°ê²½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4" t="16032" r="31917" b="15608"/>
          <a:stretch/>
        </p:blipFill>
        <p:spPr bwMode="auto">
          <a:xfrm rot="16200000">
            <a:off x="6910397" y="-1651477"/>
            <a:ext cx="4114801" cy="410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2" r="3824" b="62977"/>
          <a:stretch/>
        </p:blipFill>
        <p:spPr bwMode="auto">
          <a:xfrm rot="10800000">
            <a:off x="1419346" y="5750235"/>
            <a:ext cx="1795139" cy="285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8" descr="ì í ì°ì£¼ ë°°ê²½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3" t="38432" r="60064" b="15608"/>
          <a:stretch/>
        </p:blipFill>
        <p:spPr bwMode="auto">
          <a:xfrm>
            <a:off x="5949409" y="3235323"/>
            <a:ext cx="53976" cy="275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266512" y="5214036"/>
            <a:ext cx="1982301" cy="425444"/>
            <a:chOff x="1266512" y="5214036"/>
            <a:chExt cx="1982301" cy="425444"/>
          </a:xfrm>
        </p:grpSpPr>
        <p:pic>
          <p:nvPicPr>
            <p:cNvPr id="1038" name="Picture 14" descr="ì í ì°ì£¼ ë°°ê²½í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82" r="51159" b="59713"/>
            <a:stretch/>
          </p:blipFill>
          <p:spPr bwMode="auto">
            <a:xfrm>
              <a:off x="1425291" y="5285658"/>
              <a:ext cx="1808705" cy="3429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1266512" y="5234382"/>
              <a:ext cx="361772" cy="40509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다이아몬드 22"/>
            <p:cNvSpPr/>
            <p:nvPr/>
          </p:nvSpPr>
          <p:spPr>
            <a:xfrm>
              <a:off x="1621297" y="5591855"/>
              <a:ext cx="1450056" cy="18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6개인 별 57"/>
            <p:cNvSpPr/>
            <p:nvPr/>
          </p:nvSpPr>
          <p:spPr>
            <a:xfrm>
              <a:off x="3024074" y="5214036"/>
              <a:ext cx="224739" cy="224739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6개인 별 71"/>
            <p:cNvSpPr/>
            <p:nvPr/>
          </p:nvSpPr>
          <p:spPr>
            <a:xfrm>
              <a:off x="3033598" y="5399773"/>
              <a:ext cx="102507" cy="102507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포인트가 6개인 별 72"/>
            <p:cNvSpPr/>
            <p:nvPr/>
          </p:nvSpPr>
          <p:spPr>
            <a:xfrm>
              <a:off x="3133610" y="5499786"/>
              <a:ext cx="102507" cy="102507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80724" y="5316263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n>
                    <a:solidFill>
                      <a:srgbClr val="FFFF00"/>
                    </a:solidFill>
                  </a:ln>
                  <a:noFill/>
                </a:rPr>
                <a:t>스페이스 </a:t>
              </a:r>
              <a:r>
                <a:rPr lang="ko-KR" altLang="en-US" sz="1200" b="1" dirty="0" err="1" smtClean="0">
                  <a:ln>
                    <a:solidFill>
                      <a:srgbClr val="FFFF00"/>
                    </a:solidFill>
                  </a:ln>
                  <a:noFill/>
                </a:rPr>
                <a:t>플라워</a:t>
              </a:r>
              <a:endParaRPr lang="ko-KR" altLang="en-US" sz="1200" b="1" dirty="0">
                <a:ln>
                  <a:solidFill>
                    <a:srgbClr val="FFFF00"/>
                  </a:solidFill>
                </a:ln>
                <a:noFill/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6831" y="2820873"/>
            <a:ext cx="6311139" cy="141522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02244" y="4285779"/>
            <a:ext cx="5995614" cy="13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6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266512" y="4217437"/>
            <a:ext cx="6625824" cy="1422043"/>
            <a:chOff x="1266512" y="4217437"/>
            <a:chExt cx="6625824" cy="1422043"/>
          </a:xfrm>
        </p:grpSpPr>
        <p:pic>
          <p:nvPicPr>
            <p:cNvPr id="5" name="Picture 14" descr="ì í ì°ì£¼ ë°°ê²½í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82" r="51159" b="59713"/>
            <a:stretch/>
          </p:blipFill>
          <p:spPr bwMode="auto">
            <a:xfrm>
              <a:off x="1797229" y="4456833"/>
              <a:ext cx="6045581" cy="114614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653400" y="4602993"/>
              <a:ext cx="43733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dirty="0" err="1" smtClean="0">
                  <a:ln w="19050">
                    <a:solidFill>
                      <a:srgbClr val="FFFF00"/>
                    </a:solidFill>
                  </a:ln>
                  <a:noFill/>
                </a:rPr>
                <a:t>스페셜</a:t>
              </a:r>
              <a:r>
                <a:rPr lang="ko-KR" altLang="en-US" sz="4400" b="1" dirty="0" smtClean="0">
                  <a:ln w="19050">
                    <a:solidFill>
                      <a:srgbClr val="FFFF00"/>
                    </a:solidFill>
                  </a:ln>
                  <a:noFill/>
                </a:rPr>
                <a:t> </a:t>
              </a:r>
              <a:r>
                <a:rPr lang="ko-KR" altLang="en-US" sz="4400" b="1" dirty="0" err="1" smtClean="0">
                  <a:ln w="19050">
                    <a:solidFill>
                      <a:srgbClr val="FFFF00"/>
                    </a:solidFill>
                  </a:ln>
                  <a:noFill/>
                </a:rPr>
                <a:t>블로썸</a:t>
              </a:r>
              <a:r>
                <a:rPr lang="ko-KR" altLang="en-US" sz="4400" b="1" dirty="0" smtClean="0">
                  <a:ln w="19050">
                    <a:solidFill>
                      <a:srgbClr val="FFFF00"/>
                    </a:solidFill>
                  </a:ln>
                  <a:noFill/>
                </a:rPr>
                <a:t> </a:t>
              </a:r>
              <a:r>
                <a:rPr lang="en-US" altLang="ko-KR" sz="4400" b="1" dirty="0" smtClean="0">
                  <a:ln w="19050">
                    <a:solidFill>
                      <a:srgbClr val="FFFF00"/>
                    </a:solidFill>
                  </a:ln>
                  <a:noFill/>
                </a:rPr>
                <a:t>+</a:t>
              </a:r>
              <a:endParaRPr lang="ko-KR" altLang="en-US" sz="4400" b="1" dirty="0">
                <a:ln w="19050">
                  <a:solidFill>
                    <a:srgbClr val="FFFF00"/>
                  </a:solidFill>
                </a:ln>
                <a:noFill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884785" y="4534678"/>
              <a:ext cx="5878284" cy="989044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1266512" y="4285443"/>
              <a:ext cx="1209220" cy="135403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포인트가 6개인 별 7"/>
            <p:cNvSpPr/>
            <p:nvPr/>
          </p:nvSpPr>
          <p:spPr>
            <a:xfrm>
              <a:off x="7141148" y="4217437"/>
              <a:ext cx="751188" cy="751188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6개인 별 8"/>
            <p:cNvSpPr/>
            <p:nvPr/>
          </p:nvSpPr>
          <p:spPr>
            <a:xfrm>
              <a:off x="7172982" y="4838261"/>
              <a:ext cx="342629" cy="342629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7507271" y="5172554"/>
              <a:ext cx="342629" cy="342629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2248138" y="5394569"/>
              <a:ext cx="5331480" cy="60165"/>
            </a:xfrm>
            <a:prstGeom prst="diamond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78483" y="5390450"/>
              <a:ext cx="4621814" cy="76723"/>
            </a:xfrm>
            <a:prstGeom prst="ellipse">
              <a:avLst/>
            </a:prstGeom>
            <a:ln>
              <a:noFill/>
            </a:ln>
            <a:effectLst>
              <a:glow rad="1778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ì í ì°ì£¼ ë°°ê²½íë©´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03489">
            <a:off x="5952723" y="-833892"/>
            <a:ext cx="28575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l="24990" t="39902" r="18896" b="47086"/>
          <a:stretch/>
        </p:blipFill>
        <p:spPr>
          <a:xfrm>
            <a:off x="607125" y="1704521"/>
            <a:ext cx="2989944" cy="75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5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 descr="ì í ì°ì£¼ ë°°ê²½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2" r="51159" b="59713"/>
          <a:stretch/>
        </p:blipFill>
        <p:spPr bwMode="auto">
          <a:xfrm>
            <a:off x="4325256" y="1858071"/>
            <a:ext cx="6045581" cy="11461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25506" r="60065" b="63320"/>
          <a:stretch/>
        </p:blipFill>
        <p:spPr bwMode="auto">
          <a:xfrm>
            <a:off x="6037111" y="338837"/>
            <a:ext cx="6052458" cy="1117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5" y="113167"/>
            <a:ext cx="6242025" cy="159951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615360" y="5182176"/>
            <a:ext cx="6625824" cy="1422043"/>
            <a:chOff x="466866" y="5478819"/>
            <a:chExt cx="6625824" cy="1422043"/>
          </a:xfrm>
        </p:grpSpPr>
        <p:pic>
          <p:nvPicPr>
            <p:cNvPr id="4100" name="Picture 4" descr="ì í ì°ì£¼ ë°°ê²½í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8" t="74653"/>
            <a:stretch/>
          </p:blipFill>
          <p:spPr bwMode="auto">
            <a:xfrm>
              <a:off x="967535" y="5711047"/>
              <a:ext cx="6074228" cy="1158874"/>
            </a:xfrm>
            <a:prstGeom prst="round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/>
            <p:cNvGrpSpPr/>
            <p:nvPr/>
          </p:nvGrpSpPr>
          <p:grpSpPr>
            <a:xfrm>
              <a:off x="466866" y="5478819"/>
              <a:ext cx="6625824" cy="1422043"/>
              <a:chOff x="1266512" y="4217437"/>
              <a:chExt cx="6625824" cy="142204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374756" y="4633770"/>
                <a:ext cx="2930610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4000" b="1" dirty="0" smtClean="0">
                    <a:ln w="19050">
                      <a:solidFill>
                        <a:srgbClr val="FFFF00"/>
                      </a:solidFill>
                    </a:ln>
                    <a:noFill/>
                  </a:rPr>
                  <a:t>청순한 그대</a:t>
                </a:r>
                <a:endParaRPr lang="ko-KR" altLang="en-US" sz="4000" b="1" dirty="0">
                  <a:ln w="19050">
                    <a:solidFill>
                      <a:srgbClr val="FFFF00"/>
                    </a:solidFill>
                  </a:ln>
                  <a:noFill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884785" y="4534678"/>
                <a:ext cx="5878284" cy="989044"/>
              </a:xfrm>
              <a:prstGeom prst="round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Picture 6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636" b="100000" l="0" r="100000">
                            <a14:backgroundMark x1="19126" y1="26909" x2="6557" y2="27273"/>
                            <a14:backgroundMark x1="51366" y1="29091" x2="55191" y2="31273"/>
                            <a14:backgroundMark x1="96721" y1="70182" x2="95628" y2="76364"/>
                            <a14:backgroundMark x1="87978" y1="85818" x2="76503" y2="85455"/>
                            <a14:backgroundMark x1="45355" y1="84000" x2="51913" y2="87273"/>
                            <a14:backgroundMark x1="3825" y1="32727" x2="19126" y2="29091"/>
                            <a14:backgroundMark x1="97814" y1="65818" x2="90710" y2="723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" t="23399" r="-1" b="2325"/>
              <a:stretch/>
            </p:blipFill>
            <p:spPr bwMode="auto">
              <a:xfrm flipH="1">
                <a:off x="1266512" y="4285443"/>
                <a:ext cx="1209220" cy="1354037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포인트가 6개인 별 10"/>
              <p:cNvSpPr/>
              <p:nvPr/>
            </p:nvSpPr>
            <p:spPr>
              <a:xfrm>
                <a:off x="7141148" y="4217437"/>
                <a:ext cx="751188" cy="751188"/>
              </a:xfrm>
              <a:prstGeom prst="star6">
                <a:avLst>
                  <a:gd name="adj" fmla="val 6993"/>
                  <a:gd name="hf" fmla="val 115470"/>
                </a:avLst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포인트가 6개인 별 11"/>
              <p:cNvSpPr/>
              <p:nvPr/>
            </p:nvSpPr>
            <p:spPr>
              <a:xfrm>
                <a:off x="7172982" y="4838261"/>
                <a:ext cx="342629" cy="342629"/>
              </a:xfrm>
              <a:prstGeom prst="star6">
                <a:avLst>
                  <a:gd name="adj" fmla="val 6993"/>
                  <a:gd name="hf" fmla="val 115470"/>
                </a:avLst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포인트가 6개인 별 12"/>
              <p:cNvSpPr/>
              <p:nvPr/>
            </p:nvSpPr>
            <p:spPr>
              <a:xfrm>
                <a:off x="7507271" y="5172554"/>
                <a:ext cx="342629" cy="342629"/>
              </a:xfrm>
              <a:prstGeom prst="star6">
                <a:avLst>
                  <a:gd name="adj" fmla="val 6993"/>
                  <a:gd name="hf" fmla="val 115470"/>
                </a:avLst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다이아몬드 13"/>
              <p:cNvSpPr/>
              <p:nvPr/>
            </p:nvSpPr>
            <p:spPr>
              <a:xfrm>
                <a:off x="2248138" y="5394569"/>
                <a:ext cx="5331480" cy="60165"/>
              </a:xfrm>
              <a:prstGeom prst="diamond">
                <a:avLst/>
              </a:prstGeom>
              <a:gradFill>
                <a:gsLst>
                  <a:gs pos="50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2478483" y="5390450"/>
                <a:ext cx="4621814" cy="76723"/>
              </a:xfrm>
              <a:prstGeom prst="ellipse">
                <a:avLst/>
              </a:prstGeom>
              <a:ln>
                <a:noFill/>
              </a:ln>
              <a:effectLst>
                <a:glow rad="177800">
                  <a:schemeClr val="bg1">
                    <a:alpha val="40000"/>
                  </a:schemeClr>
                </a:glo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1" name="Picture 4" descr="ì í ì°ì£¼ ë°°ê²½íë©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74653"/>
          <a:stretch/>
        </p:blipFill>
        <p:spPr bwMode="auto">
          <a:xfrm>
            <a:off x="2615360" y="3263122"/>
            <a:ext cx="6074228" cy="11588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2114691" y="3098900"/>
            <a:ext cx="6651224" cy="1354037"/>
            <a:chOff x="1266512" y="4285443"/>
            <a:chExt cx="6651224" cy="1354037"/>
          </a:xfrm>
        </p:grpSpPr>
        <p:sp>
          <p:nvSpPr>
            <p:cNvPr id="23" name="TextBox 22"/>
            <p:cNvSpPr txBox="1"/>
            <p:nvPr/>
          </p:nvSpPr>
          <p:spPr>
            <a:xfrm>
              <a:off x="2681975" y="4641093"/>
              <a:ext cx="4373313" cy="76944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400" b="1" dirty="0" err="1" smtClean="0">
                  <a:ln w="19050">
                    <a:solidFill>
                      <a:srgbClr val="FFFF00"/>
                    </a:solidFill>
                  </a:ln>
                  <a:gradFill flip="none" rotWithShape="1">
                    <a:gsLst>
                      <a:gs pos="50000">
                        <a:schemeClr val="tx1"/>
                      </a:gs>
                      <a:gs pos="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rPr>
                <a:t>스페셜</a:t>
              </a:r>
              <a:r>
                <a:rPr lang="ko-KR" altLang="en-US" sz="4400" b="1" dirty="0" smtClean="0">
                  <a:ln w="19050">
                    <a:solidFill>
                      <a:srgbClr val="FFFF00"/>
                    </a:solidFill>
                  </a:ln>
                  <a:gradFill flip="none" rotWithShape="1">
                    <a:gsLst>
                      <a:gs pos="50000">
                        <a:schemeClr val="tx1"/>
                      </a:gs>
                      <a:gs pos="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rPr>
                <a:t> </a:t>
              </a:r>
              <a:r>
                <a:rPr lang="ko-KR" altLang="en-US" sz="4400" b="1" dirty="0" err="1" smtClean="0">
                  <a:ln w="19050">
                    <a:solidFill>
                      <a:srgbClr val="FFFF00"/>
                    </a:solidFill>
                  </a:ln>
                  <a:gradFill flip="none" rotWithShape="1">
                    <a:gsLst>
                      <a:gs pos="50000">
                        <a:schemeClr val="tx1"/>
                      </a:gs>
                      <a:gs pos="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rPr>
                <a:t>블로썸</a:t>
              </a:r>
              <a:r>
                <a:rPr lang="ko-KR" altLang="en-US" sz="4400" b="1" dirty="0" smtClean="0">
                  <a:ln w="19050">
                    <a:solidFill>
                      <a:srgbClr val="FFFF00"/>
                    </a:solidFill>
                  </a:ln>
                  <a:gradFill flip="none" rotWithShape="1">
                    <a:gsLst>
                      <a:gs pos="50000">
                        <a:schemeClr val="tx1"/>
                      </a:gs>
                      <a:gs pos="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rPr>
                <a:t> </a:t>
              </a:r>
              <a:r>
                <a:rPr lang="en-US" altLang="ko-KR" sz="4400" b="1" dirty="0" smtClean="0">
                  <a:ln w="19050">
                    <a:solidFill>
                      <a:srgbClr val="FFFF00"/>
                    </a:solidFill>
                  </a:ln>
                  <a:gradFill flip="none" rotWithShape="1">
                    <a:gsLst>
                      <a:gs pos="50000">
                        <a:schemeClr val="tx1"/>
                      </a:gs>
                      <a:gs pos="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rPr>
                <a:t>+</a:t>
              </a:r>
              <a:endParaRPr lang="ko-KR" altLang="en-US" sz="4400" b="1" dirty="0">
                <a:ln w="19050">
                  <a:solidFill>
                    <a:srgbClr val="FFFF00"/>
                  </a:solidFill>
                </a:ln>
                <a:gradFill flip="none" rotWithShape="1">
                  <a:gsLst>
                    <a:gs pos="50000">
                      <a:schemeClr val="tx1"/>
                    </a:gs>
                    <a:gs pos="0">
                      <a:srgbClr val="7030A0"/>
                    </a:gs>
                    <a:gs pos="100000">
                      <a:srgbClr val="0070C0"/>
                    </a:gs>
                  </a:gsLst>
                  <a:lin ang="0" scaled="1"/>
                  <a:tileRect/>
                </a:gradFill>
              </a:endParaRPr>
            </a:p>
          </p:txBody>
        </p:sp>
        <p:pic>
          <p:nvPicPr>
            <p:cNvPr id="25" name="Picture 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36" b="100000" l="0" r="100000">
                          <a14:backgroundMark x1="19126" y1="26909" x2="6557" y2="27273"/>
                          <a14:backgroundMark x1="51366" y1="29091" x2="55191" y2="31273"/>
                          <a14:backgroundMark x1="96721" y1="70182" x2="95628" y2="76364"/>
                          <a14:backgroundMark x1="87978" y1="85818" x2="76503" y2="85455"/>
                          <a14:backgroundMark x1="45355" y1="84000" x2="51913" y2="87273"/>
                          <a14:backgroundMark x1="3825" y1="32727" x2="19126" y2="29091"/>
                          <a14:backgroundMark x1="97814" y1="65818" x2="90710" y2="7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23399" r="-1" b="2325"/>
            <a:stretch/>
          </p:blipFill>
          <p:spPr bwMode="auto">
            <a:xfrm flipH="1">
              <a:off x="1266512" y="4285443"/>
              <a:ext cx="1209220" cy="1354037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포인트가 6개인 별 25"/>
            <p:cNvSpPr/>
            <p:nvPr/>
          </p:nvSpPr>
          <p:spPr>
            <a:xfrm>
              <a:off x="7166548" y="4439687"/>
              <a:ext cx="751188" cy="751188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6개인 별 26"/>
            <p:cNvSpPr/>
            <p:nvPr/>
          </p:nvSpPr>
          <p:spPr>
            <a:xfrm>
              <a:off x="7172982" y="4977961"/>
              <a:ext cx="342629" cy="342629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6개인 별 27"/>
            <p:cNvSpPr/>
            <p:nvPr/>
          </p:nvSpPr>
          <p:spPr>
            <a:xfrm>
              <a:off x="7469171" y="5178904"/>
              <a:ext cx="342629" cy="342629"/>
            </a:xfrm>
            <a:prstGeom prst="star6">
              <a:avLst>
                <a:gd name="adj" fmla="val 6993"/>
                <a:gd name="hf" fmla="val 115470"/>
              </a:avLst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2554683" y="5514275"/>
              <a:ext cx="4621814" cy="76723"/>
            </a:xfrm>
            <a:prstGeom prst="ellipse">
              <a:avLst/>
            </a:prstGeom>
            <a:ln>
              <a:noFill/>
            </a:ln>
            <a:effectLst>
              <a:glow rad="1778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2638" y="5598509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그 달의 </a:t>
            </a:r>
            <a:r>
              <a:rPr lang="ko-KR" altLang="en-US" dirty="0" err="1" smtClean="0"/>
              <a:t>블로썸</a:t>
            </a:r>
            <a:endParaRPr lang="en-US" altLang="ko-KR" dirty="0" smtClean="0"/>
          </a:p>
          <a:p>
            <a:pPr algn="ctr"/>
            <a:r>
              <a:rPr lang="ko-KR" altLang="en-US" smtClean="0"/>
              <a:t>작물 </a:t>
            </a:r>
            <a:r>
              <a:rPr lang="ko-KR" altLang="en-US" dirty="0" smtClean="0"/>
              <a:t>아이콘</a:t>
            </a:r>
            <a:endParaRPr lang="ko-KR" altLang="en-US" dirty="0"/>
          </a:p>
        </p:txBody>
      </p:sp>
      <p:cxnSp>
        <p:nvCxnSpPr>
          <p:cNvPr id="32" name="직선 화살표 연결선 31"/>
          <p:cNvCxnSpPr>
            <a:stCxn id="20" idx="3"/>
            <a:endCxn id="10" idx="6"/>
          </p:cNvCxnSpPr>
          <p:nvPr/>
        </p:nvCxnSpPr>
        <p:spPr>
          <a:xfrm>
            <a:off x="1985805" y="5921675"/>
            <a:ext cx="629555" cy="552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8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-4136258" y="-2788725"/>
            <a:ext cx="19592149" cy="10782350"/>
            <a:chOff x="-4136258" y="-2788725"/>
            <a:chExt cx="19592149" cy="10782350"/>
          </a:xfrm>
        </p:grpSpPr>
        <p:grpSp>
          <p:nvGrpSpPr>
            <p:cNvPr id="17" name="그룹 16"/>
            <p:cNvGrpSpPr/>
            <p:nvPr/>
          </p:nvGrpSpPr>
          <p:grpSpPr>
            <a:xfrm>
              <a:off x="2475660" y="775276"/>
              <a:ext cx="6625824" cy="1422043"/>
              <a:chOff x="466866" y="5478819"/>
              <a:chExt cx="6625824" cy="1422043"/>
            </a:xfrm>
          </p:grpSpPr>
          <p:pic>
            <p:nvPicPr>
              <p:cNvPr id="4100" name="Picture 4" descr="ì í ì°ì£¼ ë°°ê²½íë©´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38" t="74653"/>
              <a:stretch/>
            </p:blipFill>
            <p:spPr bwMode="auto">
              <a:xfrm>
                <a:off x="967535" y="5711047"/>
                <a:ext cx="6074228" cy="1158874"/>
              </a:xfrm>
              <a:prstGeom prst="roundRect">
                <a:avLst/>
              </a:prstGeom>
              <a:noFill/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466866" y="5478819"/>
                <a:ext cx="6625824" cy="1422043"/>
                <a:chOff x="1266512" y="4217437"/>
                <a:chExt cx="6625824" cy="1422043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3374756" y="4633770"/>
                  <a:ext cx="2930610" cy="70788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4000" b="1" dirty="0" smtClean="0">
                      <a:ln w="19050">
                        <a:solidFill>
                          <a:srgbClr val="FFFF00"/>
                        </a:solidFill>
                      </a:ln>
                      <a:noFill/>
                    </a:rPr>
                    <a:t>청순한 그대</a:t>
                  </a:r>
                  <a:endParaRPr lang="ko-KR" altLang="en-US" sz="4000" b="1" dirty="0">
                    <a:ln w="19050">
                      <a:solidFill>
                        <a:srgbClr val="FFFF00"/>
                      </a:solidFill>
                    </a:ln>
                    <a:noFill/>
                  </a:endParaRPr>
                </a:p>
              </p:txBody>
            </p:sp>
            <p:sp>
              <p:nvSpPr>
                <p:cNvPr id="9" name="모서리가 둥근 직사각형 8"/>
                <p:cNvSpPr/>
                <p:nvPr/>
              </p:nvSpPr>
              <p:spPr>
                <a:xfrm>
                  <a:off x="1884785" y="4534678"/>
                  <a:ext cx="5878284" cy="989044"/>
                </a:xfrm>
                <a:prstGeom prst="roundRect">
                  <a:avLst/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" name="Picture 6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636" b="100000" l="0" r="100000">
                              <a14:backgroundMark x1="19126" y1="26909" x2="6557" y2="27273"/>
                              <a14:backgroundMark x1="51366" y1="29091" x2="55191" y2="31273"/>
                              <a14:backgroundMark x1="96721" y1="70182" x2="95628" y2="76364"/>
                              <a14:backgroundMark x1="87978" y1="85818" x2="76503" y2="85455"/>
                              <a14:backgroundMark x1="45355" y1="84000" x2="51913" y2="87273"/>
                              <a14:backgroundMark x1="3825" y1="32727" x2="19126" y2="29091"/>
                              <a14:backgroundMark x1="97814" y1="65818" x2="90710" y2="723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2" t="23399" r="-1" b="2325"/>
                <a:stretch/>
              </p:blipFill>
              <p:spPr bwMode="auto">
                <a:xfrm flipH="1">
                  <a:off x="1266512" y="4285443"/>
                  <a:ext cx="1209220" cy="135403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포인트가 6개인 별 10"/>
                <p:cNvSpPr/>
                <p:nvPr/>
              </p:nvSpPr>
              <p:spPr>
                <a:xfrm>
                  <a:off x="7141148" y="4217437"/>
                  <a:ext cx="751188" cy="751188"/>
                </a:xfrm>
                <a:prstGeom prst="star6">
                  <a:avLst>
                    <a:gd name="adj" fmla="val 6993"/>
                    <a:gd name="hf" fmla="val 115470"/>
                  </a:avLst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포인트가 6개인 별 11"/>
                <p:cNvSpPr/>
                <p:nvPr/>
              </p:nvSpPr>
              <p:spPr>
                <a:xfrm>
                  <a:off x="7172982" y="4838261"/>
                  <a:ext cx="342629" cy="342629"/>
                </a:xfrm>
                <a:prstGeom prst="star6">
                  <a:avLst>
                    <a:gd name="adj" fmla="val 6993"/>
                    <a:gd name="hf" fmla="val 115470"/>
                  </a:avLst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포인트가 6개인 별 12"/>
                <p:cNvSpPr/>
                <p:nvPr/>
              </p:nvSpPr>
              <p:spPr>
                <a:xfrm>
                  <a:off x="7507271" y="5172554"/>
                  <a:ext cx="342629" cy="342629"/>
                </a:xfrm>
                <a:prstGeom prst="star6">
                  <a:avLst>
                    <a:gd name="adj" fmla="val 6993"/>
                    <a:gd name="hf" fmla="val 115470"/>
                  </a:avLst>
                </a:prstGeom>
                <a:solidFill>
                  <a:srgbClr val="FFFF00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다이아몬드 13"/>
                <p:cNvSpPr/>
                <p:nvPr/>
              </p:nvSpPr>
              <p:spPr>
                <a:xfrm>
                  <a:off x="2248138" y="5394569"/>
                  <a:ext cx="5331480" cy="60165"/>
                </a:xfrm>
                <a:prstGeom prst="diamond">
                  <a:avLst/>
                </a:prstGeom>
                <a:gradFill>
                  <a:gsLst>
                    <a:gs pos="50000">
                      <a:schemeClr val="accent1">
                        <a:lumMod val="5000"/>
                        <a:lumOff val="95000"/>
                      </a:schemeClr>
                    </a:gs>
                    <a:gs pos="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478483" y="5390450"/>
                  <a:ext cx="4621814" cy="76723"/>
                </a:xfrm>
                <a:prstGeom prst="ellipse">
                  <a:avLst/>
                </a:prstGeom>
                <a:ln>
                  <a:noFill/>
                </a:ln>
                <a:effectLst>
                  <a:glow rad="177800">
                    <a:schemeClr val="bg1">
                      <a:alpha val="40000"/>
                    </a:schemeClr>
                  </a:glow>
                </a:effectLst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112938" y="1191609"/>
              <a:ext cx="17331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그 달의 </a:t>
              </a:r>
              <a:r>
                <a:rPr lang="ko-KR" altLang="en-US" dirty="0" err="1" smtClean="0"/>
                <a:t>블로썸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작물 아이콘</a:t>
              </a:r>
              <a:endParaRPr lang="ko-KR" altLang="en-US" dirty="0"/>
            </a:p>
          </p:txBody>
        </p:sp>
        <p:cxnSp>
          <p:nvCxnSpPr>
            <p:cNvPr id="32" name="직선 화살표 연결선 31"/>
            <p:cNvCxnSpPr>
              <a:stCxn id="20" idx="3"/>
              <a:endCxn id="10" idx="6"/>
            </p:cNvCxnSpPr>
            <p:nvPr/>
          </p:nvCxnSpPr>
          <p:spPr>
            <a:xfrm>
              <a:off x="1846105" y="1514775"/>
              <a:ext cx="629555" cy="5526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6" descr="space title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36258" y="-2783826"/>
              <a:ext cx="3635570" cy="2726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/>
            <p:cNvGrpSpPr/>
            <p:nvPr/>
          </p:nvGrpSpPr>
          <p:grpSpPr>
            <a:xfrm>
              <a:off x="-3730899" y="3274924"/>
              <a:ext cx="12417700" cy="4718701"/>
              <a:chOff x="1044531" y="3897225"/>
              <a:chExt cx="10752295" cy="4085850"/>
            </a:xfrm>
          </p:grpSpPr>
          <p:pic>
            <p:nvPicPr>
              <p:cNvPr id="29" name="Picture 12" descr="space titl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862" y="3905764"/>
                <a:ext cx="3760933" cy="211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18" descr="spac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6795" y="3897225"/>
                <a:ext cx="3179098" cy="2119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8" descr="space titl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531" y="6016624"/>
                <a:ext cx="3867355" cy="1966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2" name="Picture 2" descr="space titl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8126" y="6016624"/>
                <a:ext cx="3495913" cy="1966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space title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8886" y="3905764"/>
                <a:ext cx="3767940" cy="2120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6" name="Picture 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4039" y="6001723"/>
                <a:ext cx="3160826" cy="1975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4116128" y="218410"/>
              <a:ext cx="3794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검은 색에 노란색 테두리를 가진다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cxnSp>
          <p:nvCxnSpPr>
            <p:cNvPr id="36" name="직선 화살표 연결선 35"/>
            <p:cNvCxnSpPr>
              <a:stCxn id="35" idx="2"/>
              <a:endCxn id="9" idx="0"/>
            </p:cNvCxnSpPr>
            <p:nvPr/>
          </p:nvCxnSpPr>
          <p:spPr>
            <a:xfrm>
              <a:off x="6013443" y="587742"/>
              <a:ext cx="19632" cy="504775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V="1">
              <a:off x="4147962" y="1638302"/>
              <a:ext cx="119238" cy="14836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77" b="35526"/>
            <a:stretch/>
          </p:blipFill>
          <p:spPr bwMode="auto">
            <a:xfrm>
              <a:off x="9601199" y="5585348"/>
              <a:ext cx="2620521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space titl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6" t="37319" r="11375" b="39434"/>
            <a:stretch/>
          </p:blipFill>
          <p:spPr bwMode="auto">
            <a:xfrm>
              <a:off x="9601199" y="5813948"/>
              <a:ext cx="4227569" cy="72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0" descr="space titl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73" t="49279" r="23980" b="41034"/>
            <a:stretch/>
          </p:blipFill>
          <p:spPr bwMode="auto">
            <a:xfrm>
              <a:off x="9601199" y="6557519"/>
              <a:ext cx="4770849" cy="57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space titl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3" t="66355" r="11819" b="13130"/>
            <a:stretch/>
          </p:blipFill>
          <p:spPr bwMode="auto">
            <a:xfrm>
              <a:off x="9601199" y="3274925"/>
              <a:ext cx="4770849" cy="650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8" descr="ì í ì°ì£¼ ë°°ê²½íë©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4" t="25707" r="53391" b="15608"/>
            <a:stretch/>
          </p:blipFill>
          <p:spPr bwMode="auto">
            <a:xfrm rot="16200000">
              <a:off x="10531880" y="2994815"/>
              <a:ext cx="1660169" cy="352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직선 화살표 연결선 47"/>
            <p:cNvCxnSpPr>
              <a:endCxn id="15" idx="5"/>
            </p:cNvCxnSpPr>
            <p:nvPr/>
          </p:nvCxnSpPr>
          <p:spPr>
            <a:xfrm flipH="1" flipV="1">
              <a:off x="7632596" y="2013776"/>
              <a:ext cx="4254604" cy="118350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0051074" y="2091775"/>
              <a:ext cx="33329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글자 아래에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빛으로 길게 늘여진 선이 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53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3" t="1725" r="19272" b="40133"/>
            <a:stretch/>
          </p:blipFill>
          <p:spPr bwMode="auto">
            <a:xfrm>
              <a:off x="9397999" y="-1607707"/>
              <a:ext cx="3543301" cy="193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90667" y="2410809"/>
              <a:ext cx="40254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검은색 밤하늘에</a:t>
              </a:r>
              <a:endParaRPr lang="en-US" altLang="ko-KR" dirty="0" smtClean="0"/>
            </a:p>
            <a:p>
              <a:pPr algn="ctr"/>
              <a:r>
                <a:rPr lang="ko-KR" altLang="en-US" smtClean="0"/>
                <a:t>별빛이 촘촘히 박힌 배경을 사용한다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5128" name="Picture 8" descr="ê´ìí¨ê³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974" y="-2122378"/>
              <a:ext cx="2613025" cy="1957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ê´ìí¨ê³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7660" y="-1139815"/>
              <a:ext cx="2508231" cy="2508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직선 화살표 연결선 56"/>
            <p:cNvCxnSpPr>
              <a:stCxn id="53" idx="2"/>
            </p:cNvCxnSpPr>
            <p:nvPr/>
          </p:nvCxnSpPr>
          <p:spPr>
            <a:xfrm flipH="1">
              <a:off x="9182100" y="322693"/>
              <a:ext cx="1987550" cy="604407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762002" y="643975"/>
              <a:ext cx="31999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타이틀 오른쪽 끝 부분에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광원효과처럼 빛이 퍼져 있는</a:t>
              </a:r>
              <a:endParaRPr lang="en-US" altLang="ko-KR" dirty="0" smtClean="0"/>
            </a:p>
            <a:p>
              <a:pPr algn="ctr"/>
              <a:r>
                <a:rPr lang="ko-KR" altLang="en-US" smtClean="0"/>
                <a:t>별이 떠 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pic>
          <p:nvPicPr>
            <p:cNvPr id="5132" name="Picture 12" descr="ì¤íìì¦ í°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20180" y="-2788725"/>
              <a:ext cx="4830488" cy="2732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직선 화살표 연결선 62"/>
            <p:cNvCxnSpPr>
              <a:stCxn id="5132" idx="2"/>
              <a:endCxn id="8" idx="1"/>
            </p:cNvCxnSpPr>
            <p:nvPr/>
          </p:nvCxnSpPr>
          <p:spPr>
            <a:xfrm>
              <a:off x="1895064" y="-55921"/>
              <a:ext cx="2688840" cy="16014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-1734449" y="27910"/>
              <a:ext cx="42562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테두리만 가지고 있고</a:t>
              </a:r>
              <a:r>
                <a:rPr lang="en-US" altLang="ko-KR" dirty="0" smtClean="0"/>
                <a:t>,</a:t>
              </a:r>
            </a:p>
            <a:p>
              <a:pPr algn="ctr"/>
              <a:r>
                <a:rPr lang="ko-KR" altLang="en-US" dirty="0" smtClean="0"/>
                <a:t>안은 칠해지지 않은 타이틀을 사용한다</a:t>
              </a:r>
              <a:r>
                <a:rPr lang="en-US" altLang="ko-KR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371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66</Words>
  <Application>Microsoft Office PowerPoint</Application>
  <PresentationFormat>와이드스크린</PresentationFormat>
  <Paragraphs>19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38</cp:revision>
  <dcterms:created xsi:type="dcterms:W3CDTF">2019-05-16T04:01:34Z</dcterms:created>
  <dcterms:modified xsi:type="dcterms:W3CDTF">2019-05-17T08:35:44Z</dcterms:modified>
</cp:coreProperties>
</file>